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7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illSans-regular.fntdata"/><Relationship Id="rId25" Type="http://schemas.openxmlformats.org/officeDocument/2006/relationships/font" Target="fonts/HelveticaNeue-boldItalic.fntdata"/><Relationship Id="rId27" Type="http://schemas.openxmlformats.org/officeDocument/2006/relationships/font" Target="fonts/Gill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e03712830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6e03712830_0_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6e03712830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6e03712830_0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e03712830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6e03712830_0_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6e03712830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6e03712830_0_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e03712830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6e03712830_0_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6e03712830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6e03712830_0_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e03712830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6e03712830_0_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">
  <p:cSld name="Portada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4143" y="1357152"/>
            <a:ext cx="5255712" cy="550084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>
                <a:alpha val="32941"/>
              </a:schemeClr>
            </a:outerShdw>
          </a:effectLst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728133" y="206152"/>
            <a:ext cx="6853485" cy="3193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b="1" sz="4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728133" y="3399341"/>
            <a:ext cx="7687734" cy="8903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29095" y="3488375"/>
            <a:ext cx="5670392" cy="752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7273" y="5925061"/>
            <a:ext cx="1813130" cy="69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3492" y="5608322"/>
            <a:ext cx="3291469" cy="13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6087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imágenes y dos textos">
  <p:cSld name="Dos imágenes y dos texto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/>
        </p:nvSpPr>
        <p:spPr>
          <a:xfrm>
            <a:off x="5070251" y="3629886"/>
            <a:ext cx="3612817" cy="2895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11"/>
          <p:cNvSpPr/>
          <p:nvPr>
            <p:ph idx="2" type="pic"/>
          </p:nvPr>
        </p:nvSpPr>
        <p:spPr>
          <a:xfrm>
            <a:off x="5136936" y="3690835"/>
            <a:ext cx="3475042" cy="2774819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1"/>
          <p:cNvSpPr/>
          <p:nvPr/>
        </p:nvSpPr>
        <p:spPr>
          <a:xfrm>
            <a:off x="1228300" y="3404088"/>
            <a:ext cx="7450364" cy="50941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11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11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1237052" y="379563"/>
            <a:ext cx="3233349" cy="2895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11"/>
          <p:cNvSpPr/>
          <p:nvPr>
            <p:ph idx="3" type="pic"/>
          </p:nvPr>
        </p:nvSpPr>
        <p:spPr>
          <a:xfrm>
            <a:off x="1303738" y="440511"/>
            <a:ext cx="3077763" cy="2774819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1"/>
          <p:cNvSpPr txBox="1"/>
          <p:nvPr>
            <p:ph idx="1" type="body"/>
          </p:nvPr>
        </p:nvSpPr>
        <p:spPr>
          <a:xfrm>
            <a:off x="4610101" y="379556"/>
            <a:ext cx="4068563" cy="2835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4" type="body"/>
          </p:nvPr>
        </p:nvSpPr>
        <p:spPr>
          <a:xfrm>
            <a:off x="1237052" y="3643786"/>
            <a:ext cx="3573733" cy="2835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118" name="Google Shape;118;p11"/>
          <p:cNvSpPr/>
          <p:nvPr/>
        </p:nvSpPr>
        <p:spPr>
          <a:xfrm>
            <a:off x="1" y="-1"/>
            <a:ext cx="1055292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11"/>
          <p:cNvSpPr/>
          <p:nvPr/>
        </p:nvSpPr>
        <p:spPr>
          <a:xfrm>
            <a:off x="-1" y="5698808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11"/>
          <p:cNvSpPr/>
          <p:nvPr/>
        </p:nvSpPr>
        <p:spPr>
          <a:xfrm>
            <a:off x="-1" y="5920165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1" name="Google Shape;12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956" y="6064588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1"/>
          <p:cNvSpPr txBox="1"/>
          <p:nvPr>
            <p:ph type="title"/>
          </p:nvPr>
        </p:nvSpPr>
        <p:spPr>
          <a:xfrm rot="-5400000">
            <a:off x="-2167503" y="2314869"/>
            <a:ext cx="5430816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imágenes y pie de foto">
  <p:cSld name="Dos imágenes y pie de foto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/>
          <p:nvPr/>
        </p:nvSpPr>
        <p:spPr>
          <a:xfrm>
            <a:off x="1570901" y="561155"/>
            <a:ext cx="3426702" cy="51520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12"/>
          <p:cNvSpPr txBox="1"/>
          <p:nvPr>
            <p:ph idx="1" type="body"/>
          </p:nvPr>
        </p:nvSpPr>
        <p:spPr>
          <a:xfrm>
            <a:off x="1570902" y="5785745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080539" y="5785745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12"/>
          <p:cNvSpPr/>
          <p:nvPr>
            <p:ph idx="3" type="pic"/>
          </p:nvPr>
        </p:nvSpPr>
        <p:spPr>
          <a:xfrm>
            <a:off x="1637589" y="622104"/>
            <a:ext cx="3296024" cy="5040756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2"/>
          <p:cNvSpPr/>
          <p:nvPr/>
        </p:nvSpPr>
        <p:spPr>
          <a:xfrm>
            <a:off x="5080538" y="561155"/>
            <a:ext cx="3426702" cy="51520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12"/>
          <p:cNvSpPr/>
          <p:nvPr>
            <p:ph idx="4" type="pic"/>
          </p:nvPr>
        </p:nvSpPr>
        <p:spPr>
          <a:xfrm>
            <a:off x="5147226" y="622104"/>
            <a:ext cx="3296024" cy="5040756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2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12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1" y="-1"/>
            <a:ext cx="1055292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-1" y="5698808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12"/>
          <p:cNvSpPr/>
          <p:nvPr/>
        </p:nvSpPr>
        <p:spPr>
          <a:xfrm>
            <a:off x="-1" y="5920165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6" name="Google Shape;13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956" y="6064588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2"/>
          <p:cNvSpPr txBox="1"/>
          <p:nvPr>
            <p:ph type="title"/>
          </p:nvPr>
        </p:nvSpPr>
        <p:spPr>
          <a:xfrm rot="-5400000">
            <a:off x="-2167503" y="2314869"/>
            <a:ext cx="5430816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imágenes y texto">
  <p:cSld name="Título, imágenes y tex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177191" y="3533777"/>
            <a:ext cx="2986924" cy="25719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3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208399" y="3573607"/>
            <a:ext cx="2905191" cy="2479954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3"/>
          <p:cNvSpPr/>
          <p:nvPr/>
        </p:nvSpPr>
        <p:spPr>
          <a:xfrm>
            <a:off x="3288525" y="3533777"/>
            <a:ext cx="2986924" cy="25719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13"/>
          <p:cNvSpPr/>
          <p:nvPr>
            <p:ph idx="3" type="pic"/>
          </p:nvPr>
        </p:nvSpPr>
        <p:spPr>
          <a:xfrm>
            <a:off x="3319733" y="3573607"/>
            <a:ext cx="2905191" cy="2479954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3"/>
          <p:cNvSpPr/>
          <p:nvPr/>
        </p:nvSpPr>
        <p:spPr>
          <a:xfrm>
            <a:off x="6428109" y="1204774"/>
            <a:ext cx="2239457" cy="4900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13"/>
          <p:cNvSpPr/>
          <p:nvPr>
            <p:ph idx="4" type="pic"/>
          </p:nvPr>
        </p:nvSpPr>
        <p:spPr>
          <a:xfrm>
            <a:off x="6489033" y="1264358"/>
            <a:ext cx="2085473" cy="478920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3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3"/>
          <p:cNvSpPr/>
          <p:nvPr/>
        </p:nvSpPr>
        <p:spPr>
          <a:xfrm>
            <a:off x="727469" y="3"/>
            <a:ext cx="7910025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13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/>
          <p:nvPr/>
        </p:nvSpPr>
        <p:spPr>
          <a:xfrm rot="5400000">
            <a:off x="-45856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0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/>
          <p:nvPr/>
        </p:nvSpPr>
        <p:spPr>
          <a:xfrm rot="5400000">
            <a:off x="542517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13"/>
          <p:cNvSpPr txBox="1"/>
          <p:nvPr>
            <p:ph idx="1" type="body"/>
          </p:nvPr>
        </p:nvSpPr>
        <p:spPr>
          <a:xfrm>
            <a:off x="187312" y="1204323"/>
            <a:ext cx="6107031" cy="222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pie de foto">
  <p:cSld name="Imagen y pie de foto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/>
          <p:nvPr/>
        </p:nvSpPr>
        <p:spPr>
          <a:xfrm>
            <a:off x="1237052" y="379562"/>
            <a:ext cx="6687749" cy="54061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4368800" y="4277349"/>
            <a:ext cx="4309863" cy="21883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14"/>
          <p:cNvSpPr/>
          <p:nvPr>
            <p:ph idx="2" type="pic"/>
          </p:nvPr>
        </p:nvSpPr>
        <p:spPr>
          <a:xfrm>
            <a:off x="1392637" y="440510"/>
            <a:ext cx="6365940" cy="377589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4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14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4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4"/>
          <p:cNvSpPr txBox="1"/>
          <p:nvPr>
            <p:ph idx="1" type="body"/>
          </p:nvPr>
        </p:nvSpPr>
        <p:spPr>
          <a:xfrm>
            <a:off x="4495805" y="4403998"/>
            <a:ext cx="4068563" cy="1938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162" name="Google Shape;162;p14"/>
          <p:cNvSpPr/>
          <p:nvPr/>
        </p:nvSpPr>
        <p:spPr>
          <a:xfrm>
            <a:off x="1" y="-1"/>
            <a:ext cx="1055292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14"/>
          <p:cNvSpPr/>
          <p:nvPr/>
        </p:nvSpPr>
        <p:spPr>
          <a:xfrm>
            <a:off x="-1" y="5698808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-1" y="5920165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5" name="Google Shape;16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956" y="6064588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 txBox="1"/>
          <p:nvPr>
            <p:ph type="title"/>
          </p:nvPr>
        </p:nvSpPr>
        <p:spPr>
          <a:xfrm rot="-5400000">
            <a:off x="-2167503" y="2314869"/>
            <a:ext cx="5430816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tres imágenes">
  <p:cSld name="Texto y tres imágene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15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369733" y="3932457"/>
            <a:ext cx="8296004" cy="23322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15"/>
          <p:cNvSpPr/>
          <p:nvPr>
            <p:ph idx="2" type="pic"/>
          </p:nvPr>
        </p:nvSpPr>
        <p:spPr>
          <a:xfrm>
            <a:off x="452926" y="4059036"/>
            <a:ext cx="2617835" cy="2112822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5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5"/>
          <p:cNvSpPr/>
          <p:nvPr>
            <p:ph idx="3" type="pic"/>
          </p:nvPr>
        </p:nvSpPr>
        <p:spPr>
          <a:xfrm>
            <a:off x="3194697" y="4036450"/>
            <a:ext cx="2617835" cy="2112822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15"/>
          <p:cNvSpPr/>
          <p:nvPr>
            <p:ph idx="4" type="pic"/>
          </p:nvPr>
        </p:nvSpPr>
        <p:spPr>
          <a:xfrm>
            <a:off x="5938813" y="4036450"/>
            <a:ext cx="2617835" cy="2112822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5"/>
          <p:cNvSpPr/>
          <p:nvPr/>
        </p:nvSpPr>
        <p:spPr>
          <a:xfrm>
            <a:off x="369733" y="3788668"/>
            <a:ext cx="4194177" cy="50941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727469" y="3"/>
            <a:ext cx="7910025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15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/>
          <p:nvPr/>
        </p:nvSpPr>
        <p:spPr>
          <a:xfrm rot="5400000">
            <a:off x="-45856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0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 rot="5400000">
            <a:off x="542517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p15"/>
          <p:cNvSpPr txBox="1"/>
          <p:nvPr>
            <p:ph idx="1" type="body"/>
          </p:nvPr>
        </p:nvSpPr>
        <p:spPr>
          <a:xfrm>
            <a:off x="369733" y="1365872"/>
            <a:ext cx="8267762" cy="2329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texto explicativo">
  <p:cSld name="Imagen y texto explicativo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16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4581076" y="815647"/>
            <a:ext cx="4097588" cy="55327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16"/>
          <p:cNvSpPr/>
          <p:nvPr>
            <p:ph idx="2" type="pic"/>
          </p:nvPr>
        </p:nvSpPr>
        <p:spPr>
          <a:xfrm>
            <a:off x="4666809" y="883253"/>
            <a:ext cx="3941326" cy="5413182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16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6"/>
          <p:cNvSpPr txBox="1"/>
          <p:nvPr>
            <p:ph idx="1" type="body"/>
          </p:nvPr>
        </p:nvSpPr>
        <p:spPr>
          <a:xfrm>
            <a:off x="1263629" y="3430509"/>
            <a:ext cx="3183681" cy="2917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189" name="Google Shape;189;p16"/>
          <p:cNvSpPr/>
          <p:nvPr/>
        </p:nvSpPr>
        <p:spPr>
          <a:xfrm>
            <a:off x="1" y="-1"/>
            <a:ext cx="1055292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-1" y="5698808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-1" y="5920165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956" y="6064588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 txBox="1"/>
          <p:nvPr>
            <p:ph type="title"/>
          </p:nvPr>
        </p:nvSpPr>
        <p:spPr>
          <a:xfrm rot="-5400000">
            <a:off x="-2167503" y="2314869"/>
            <a:ext cx="5430816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texto">
  <p:cSld name="Imagen y texto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p17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2013133" y="1179393"/>
            <a:ext cx="5377019" cy="28340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p17"/>
          <p:cNvSpPr/>
          <p:nvPr>
            <p:ph idx="2" type="pic"/>
          </p:nvPr>
        </p:nvSpPr>
        <p:spPr>
          <a:xfrm>
            <a:off x="2128603" y="1246999"/>
            <a:ext cx="5171966" cy="2637239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17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7"/>
          <p:cNvSpPr/>
          <p:nvPr/>
        </p:nvSpPr>
        <p:spPr>
          <a:xfrm>
            <a:off x="727469" y="3"/>
            <a:ext cx="7910025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Google Shape;201;p17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7"/>
          <p:cNvSpPr/>
          <p:nvPr/>
        </p:nvSpPr>
        <p:spPr>
          <a:xfrm rot="5400000">
            <a:off x="-45856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3" name="Google Shape;20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0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/>
          <p:nvPr/>
        </p:nvSpPr>
        <p:spPr>
          <a:xfrm rot="5400000">
            <a:off x="542517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534834" y="4172722"/>
            <a:ext cx="8272680" cy="2343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olución, Tres objetos">
  <p:cSld name="Evolución, Tres objetos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p18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18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1" type="body"/>
          </p:nvPr>
        </p:nvSpPr>
        <p:spPr>
          <a:xfrm>
            <a:off x="294987" y="2525080"/>
            <a:ext cx="2373266" cy="33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/>
        </p:txBody>
      </p:sp>
      <p:sp>
        <p:nvSpPr>
          <p:cNvPr id="211" name="Google Shape;211;p18"/>
          <p:cNvSpPr txBox="1"/>
          <p:nvPr>
            <p:ph idx="2" type="body"/>
          </p:nvPr>
        </p:nvSpPr>
        <p:spPr>
          <a:xfrm>
            <a:off x="3279607" y="2525080"/>
            <a:ext cx="2373266" cy="33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/>
        </p:txBody>
      </p:sp>
      <p:sp>
        <p:nvSpPr>
          <p:cNvPr id="212" name="Google Shape;212;p18"/>
          <p:cNvSpPr txBox="1"/>
          <p:nvPr>
            <p:ph idx="3" type="body"/>
          </p:nvPr>
        </p:nvSpPr>
        <p:spPr>
          <a:xfrm>
            <a:off x="6264229" y="2525080"/>
            <a:ext cx="2373266" cy="33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/>
        </p:txBody>
      </p:sp>
      <p:sp>
        <p:nvSpPr>
          <p:cNvPr id="213" name="Google Shape;213;p18"/>
          <p:cNvSpPr/>
          <p:nvPr/>
        </p:nvSpPr>
        <p:spPr>
          <a:xfrm rot="-1800000">
            <a:off x="2699204" y="3620855"/>
            <a:ext cx="549457" cy="2721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0017"/>
          </a:solidFill>
          <a:ln cap="flat" cmpd="sng" w="12700">
            <a:solidFill>
              <a:srgbClr val="CA00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18"/>
          <p:cNvSpPr/>
          <p:nvPr/>
        </p:nvSpPr>
        <p:spPr>
          <a:xfrm rot="1800000">
            <a:off x="5728466" y="3621861"/>
            <a:ext cx="549457" cy="2721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0017"/>
          </a:solidFill>
          <a:ln cap="flat" cmpd="sng" w="12700">
            <a:solidFill>
              <a:srgbClr val="CA00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727469" y="3"/>
            <a:ext cx="7910025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8"/>
          <p:cNvSpPr/>
          <p:nvPr/>
        </p:nvSpPr>
        <p:spPr>
          <a:xfrm rot="5400000">
            <a:off x="-45856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8" name="Google Shape;2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0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/>
          <p:nvPr/>
        </p:nvSpPr>
        <p:spPr>
          <a:xfrm rot="5400000">
            <a:off x="542517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18"/>
          <p:cNvSpPr txBox="1"/>
          <p:nvPr>
            <p:ph idx="4" type="body"/>
          </p:nvPr>
        </p:nvSpPr>
        <p:spPr>
          <a:xfrm>
            <a:off x="1079503" y="1251653"/>
            <a:ext cx="7557992" cy="1164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 con texto">
  <p:cSld name="Dos objetos con texto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19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19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9"/>
          <p:cNvSpPr txBox="1"/>
          <p:nvPr>
            <p:ph idx="1" type="body"/>
          </p:nvPr>
        </p:nvSpPr>
        <p:spPr>
          <a:xfrm>
            <a:off x="457205" y="1273341"/>
            <a:ext cx="3706187" cy="16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/>
        </p:txBody>
      </p:sp>
      <p:sp>
        <p:nvSpPr>
          <p:cNvPr id="226" name="Google Shape;226;p19"/>
          <p:cNvSpPr/>
          <p:nvPr/>
        </p:nvSpPr>
        <p:spPr>
          <a:xfrm flipH="1" rot="-5400000">
            <a:off x="1946999" y="3843261"/>
            <a:ext cx="5192311" cy="52473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Google Shape;227;p19"/>
          <p:cNvSpPr txBox="1"/>
          <p:nvPr>
            <p:ph idx="2" type="body"/>
          </p:nvPr>
        </p:nvSpPr>
        <p:spPr>
          <a:xfrm>
            <a:off x="4919932" y="4864904"/>
            <a:ext cx="3706187" cy="16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/>
        </p:txBody>
      </p:sp>
      <p:sp>
        <p:nvSpPr>
          <p:cNvPr id="228" name="Google Shape;228;p19"/>
          <p:cNvSpPr/>
          <p:nvPr/>
        </p:nvSpPr>
        <p:spPr>
          <a:xfrm>
            <a:off x="727469" y="3"/>
            <a:ext cx="7910025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Google Shape;229;p19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9"/>
          <p:cNvSpPr/>
          <p:nvPr/>
        </p:nvSpPr>
        <p:spPr>
          <a:xfrm rot="5400000">
            <a:off x="-45856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0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/>
          <p:nvPr/>
        </p:nvSpPr>
        <p:spPr>
          <a:xfrm rot="5400000">
            <a:off x="542517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19"/>
          <p:cNvSpPr txBox="1"/>
          <p:nvPr>
            <p:ph idx="3" type="body"/>
          </p:nvPr>
        </p:nvSpPr>
        <p:spPr>
          <a:xfrm>
            <a:off x="457204" y="2997200"/>
            <a:ext cx="3706187" cy="3475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idx="4" type="body"/>
          </p:nvPr>
        </p:nvSpPr>
        <p:spPr>
          <a:xfrm>
            <a:off x="4927165" y="1273341"/>
            <a:ext cx="3698954" cy="3475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imágenes">
  <p:cSld name="Cuatro imágene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1333838" y="561155"/>
            <a:ext cx="3426702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20"/>
          <p:cNvSpPr/>
          <p:nvPr>
            <p:ph idx="2" type="pic"/>
          </p:nvPr>
        </p:nvSpPr>
        <p:spPr>
          <a:xfrm>
            <a:off x="1443418" y="658586"/>
            <a:ext cx="3214983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 flipH="1" rot="-5400000">
            <a:off x="4112910" y="5070003"/>
            <a:ext cx="1686217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20"/>
          <p:cNvSpPr/>
          <p:nvPr/>
        </p:nvSpPr>
        <p:spPr>
          <a:xfrm flipH="1" rot="-5400000">
            <a:off x="4112910" y="1782622"/>
            <a:ext cx="1686217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20"/>
          <p:cNvSpPr/>
          <p:nvPr/>
        </p:nvSpPr>
        <p:spPr>
          <a:xfrm flipH="1">
            <a:off x="2280544" y="3512110"/>
            <a:ext cx="1675797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20"/>
          <p:cNvSpPr/>
          <p:nvPr/>
        </p:nvSpPr>
        <p:spPr>
          <a:xfrm flipH="1">
            <a:off x="6029326" y="3512110"/>
            <a:ext cx="1675797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Google Shape;243;p20"/>
          <p:cNvSpPr txBox="1"/>
          <p:nvPr>
            <p:ph idx="1" type="body"/>
          </p:nvPr>
        </p:nvSpPr>
        <p:spPr>
          <a:xfrm>
            <a:off x="1333839" y="2992030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4" name="Google Shape;244;p20"/>
          <p:cNvSpPr/>
          <p:nvPr/>
        </p:nvSpPr>
        <p:spPr>
          <a:xfrm>
            <a:off x="5148664" y="556814"/>
            <a:ext cx="3426702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Google Shape;245;p20"/>
          <p:cNvSpPr/>
          <p:nvPr>
            <p:ph idx="3" type="pic"/>
          </p:nvPr>
        </p:nvSpPr>
        <p:spPr>
          <a:xfrm>
            <a:off x="5258243" y="654243"/>
            <a:ext cx="3214983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20"/>
          <p:cNvSpPr/>
          <p:nvPr/>
        </p:nvSpPr>
        <p:spPr>
          <a:xfrm>
            <a:off x="5148664" y="3651213"/>
            <a:ext cx="3426702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Google Shape;247;p20"/>
          <p:cNvSpPr/>
          <p:nvPr>
            <p:ph idx="4" type="pic"/>
          </p:nvPr>
        </p:nvSpPr>
        <p:spPr>
          <a:xfrm>
            <a:off x="5258243" y="3748642"/>
            <a:ext cx="3214983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20"/>
          <p:cNvSpPr/>
          <p:nvPr/>
        </p:nvSpPr>
        <p:spPr>
          <a:xfrm>
            <a:off x="1333838" y="3671692"/>
            <a:ext cx="3426702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" name="Google Shape;249;p20"/>
          <p:cNvSpPr/>
          <p:nvPr>
            <p:ph idx="5" type="pic"/>
          </p:nvPr>
        </p:nvSpPr>
        <p:spPr>
          <a:xfrm>
            <a:off x="1443418" y="3769121"/>
            <a:ext cx="3214983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0"/>
          <p:cNvSpPr txBox="1"/>
          <p:nvPr>
            <p:ph idx="6" type="body"/>
          </p:nvPr>
        </p:nvSpPr>
        <p:spPr>
          <a:xfrm>
            <a:off x="5159578" y="2992030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7" type="body"/>
          </p:nvPr>
        </p:nvSpPr>
        <p:spPr>
          <a:xfrm>
            <a:off x="1333839" y="6092364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8" type="body"/>
          </p:nvPr>
        </p:nvSpPr>
        <p:spPr>
          <a:xfrm>
            <a:off x="5159578" y="6092364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20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>
            <a:off x="1" y="-1"/>
            <a:ext cx="1055292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-1" y="5698808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-1" y="5920165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8" name="Google Shape;25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956" y="6064588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 txBox="1"/>
          <p:nvPr>
            <p:ph type="title"/>
          </p:nvPr>
        </p:nvSpPr>
        <p:spPr>
          <a:xfrm rot="-5400000">
            <a:off x="-2167503" y="2314869"/>
            <a:ext cx="5430816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B">
  <p:cSld name="Portada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1944143" y="1357154"/>
            <a:ext cx="5255712" cy="5500847"/>
          </a:xfrm>
          <a:prstGeom prst="rect">
            <a:avLst/>
          </a:prstGeom>
          <a:noFill/>
          <a:ln>
            <a:noFill/>
          </a:ln>
          <a:effectLst>
            <a:outerShdw blurRad="25400" rotWithShape="0" algn="ctr" dir="5400000" dist="12700">
              <a:schemeClr val="dk1">
                <a:alpha val="24705"/>
              </a:schemeClr>
            </a:outerShdw>
          </a:effectLst>
        </p:spPr>
      </p:pic>
      <p:sp>
        <p:nvSpPr>
          <p:cNvPr id="25" name="Google Shape;25;p3"/>
          <p:cNvSpPr/>
          <p:nvPr/>
        </p:nvSpPr>
        <p:spPr>
          <a:xfrm>
            <a:off x="728133" y="3399341"/>
            <a:ext cx="7687734" cy="8903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629095" y="3488375"/>
            <a:ext cx="5670392" cy="752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7273" y="5925063"/>
            <a:ext cx="1813130" cy="69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1" y="5862699"/>
            <a:ext cx="1974857" cy="75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6087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ctrTitle"/>
          </p:nvPr>
        </p:nvSpPr>
        <p:spPr>
          <a:xfrm>
            <a:off x="728133" y="206152"/>
            <a:ext cx="6853485" cy="3193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ill Sans"/>
              <a:buNone/>
              <a:defRPr b="1" sz="4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 A">
  <p:cSld name="Contraportada A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4143" y="1357152"/>
            <a:ext cx="5255712" cy="550084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>
                <a:alpha val="0"/>
              </a:schemeClr>
            </a:outerShdw>
          </a:effectLst>
        </p:spPr>
      </p:pic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7273" y="5925061"/>
            <a:ext cx="1813130" cy="69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3492" y="5608322"/>
            <a:ext cx="3291469" cy="135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/>
          <p:nvPr/>
        </p:nvSpPr>
        <p:spPr>
          <a:xfrm>
            <a:off x="728133" y="5648326"/>
            <a:ext cx="7687734" cy="4902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 B">
  <p:cSld name="Contraportada B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57273" y="5925063"/>
            <a:ext cx="1813130" cy="69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1" y="5862699"/>
            <a:ext cx="1974857" cy="75353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/>
          <p:nvPr/>
        </p:nvSpPr>
        <p:spPr>
          <a:xfrm>
            <a:off x="728133" y="5648326"/>
            <a:ext cx="7687734" cy="4902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1944143" y="1357154"/>
            <a:ext cx="5255712" cy="5500847"/>
          </a:xfrm>
          <a:prstGeom prst="rect">
            <a:avLst/>
          </a:prstGeom>
          <a:noFill/>
          <a:ln>
            <a:noFill/>
          </a:ln>
          <a:effectLst>
            <a:outerShdw blurRad="25400" rotWithShape="0" algn="ctr" dir="5400000" dist="12700">
              <a:schemeClr val="dk1">
                <a:alpha val="24705"/>
              </a:schemeClr>
            </a:outerShdw>
          </a:effec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 C">
  <p:cSld name="Contraportada C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837621" y="2224949"/>
            <a:ext cx="6321762" cy="242535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/>
          <p:nvPr/>
        </p:nvSpPr>
        <p:spPr>
          <a:xfrm>
            <a:off x="-412871" y="5342879"/>
            <a:ext cx="6404659" cy="835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A00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7254" y="5608322"/>
            <a:ext cx="3291469" cy="135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/>
          <p:nvPr/>
        </p:nvSpPr>
        <p:spPr>
          <a:xfrm>
            <a:off x="-4045690" y="5524749"/>
            <a:ext cx="6159377" cy="83573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CA00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objetos con título">
  <p:cSld name="4 objetos con título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24"/>
          <p:cNvSpPr/>
          <p:nvPr/>
        </p:nvSpPr>
        <p:spPr>
          <a:xfrm flipH="1" rot="-5400000">
            <a:off x="4112910" y="5070003"/>
            <a:ext cx="1686217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24"/>
          <p:cNvSpPr/>
          <p:nvPr/>
        </p:nvSpPr>
        <p:spPr>
          <a:xfrm flipH="1" rot="-5400000">
            <a:off x="4112910" y="1782622"/>
            <a:ext cx="1686217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Google Shape;279;p24"/>
          <p:cNvSpPr/>
          <p:nvPr/>
        </p:nvSpPr>
        <p:spPr>
          <a:xfrm flipH="1">
            <a:off x="2280544" y="3512110"/>
            <a:ext cx="1675797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0" name="Google Shape;280;p24"/>
          <p:cNvSpPr/>
          <p:nvPr/>
        </p:nvSpPr>
        <p:spPr>
          <a:xfrm flipH="1">
            <a:off x="6029326" y="3512110"/>
            <a:ext cx="1675797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1333839" y="2992030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2" name="Google Shape;282;p24"/>
          <p:cNvSpPr txBox="1"/>
          <p:nvPr>
            <p:ph idx="2" type="body"/>
          </p:nvPr>
        </p:nvSpPr>
        <p:spPr>
          <a:xfrm>
            <a:off x="5159578" y="2992030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idx="3" type="body"/>
          </p:nvPr>
        </p:nvSpPr>
        <p:spPr>
          <a:xfrm>
            <a:off x="1333839" y="6092364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4" type="body"/>
          </p:nvPr>
        </p:nvSpPr>
        <p:spPr>
          <a:xfrm>
            <a:off x="5159578" y="6092364"/>
            <a:ext cx="3296024" cy="52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5" name="Google Shape;285;p24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24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5" type="body"/>
          </p:nvPr>
        </p:nvSpPr>
        <p:spPr>
          <a:xfrm>
            <a:off x="1445203" y="654243"/>
            <a:ext cx="3208589" cy="2217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/>
        </p:txBody>
      </p:sp>
      <p:sp>
        <p:nvSpPr>
          <p:cNvPr id="288" name="Google Shape;288;p24"/>
          <p:cNvSpPr txBox="1"/>
          <p:nvPr>
            <p:ph idx="6" type="body"/>
          </p:nvPr>
        </p:nvSpPr>
        <p:spPr>
          <a:xfrm>
            <a:off x="5258244" y="648308"/>
            <a:ext cx="3208589" cy="2217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/>
        </p:txBody>
      </p:sp>
      <p:sp>
        <p:nvSpPr>
          <p:cNvPr id="289" name="Google Shape;289;p24"/>
          <p:cNvSpPr txBox="1"/>
          <p:nvPr>
            <p:ph idx="7" type="body"/>
          </p:nvPr>
        </p:nvSpPr>
        <p:spPr>
          <a:xfrm>
            <a:off x="1450387" y="3769121"/>
            <a:ext cx="3208589" cy="2217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/>
        </p:txBody>
      </p:sp>
      <p:sp>
        <p:nvSpPr>
          <p:cNvPr id="290" name="Google Shape;290;p24"/>
          <p:cNvSpPr txBox="1"/>
          <p:nvPr>
            <p:ph idx="8" type="body"/>
          </p:nvPr>
        </p:nvSpPr>
        <p:spPr>
          <a:xfrm>
            <a:off x="5264638" y="3748642"/>
            <a:ext cx="3208589" cy="2217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/>
        </p:txBody>
      </p:sp>
      <p:sp>
        <p:nvSpPr>
          <p:cNvPr id="291" name="Google Shape;291;p24"/>
          <p:cNvSpPr/>
          <p:nvPr/>
        </p:nvSpPr>
        <p:spPr>
          <a:xfrm>
            <a:off x="1" y="-1"/>
            <a:ext cx="1055292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-1" y="5698808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" y="5920165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4" name="Google Shape;29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956" y="6064588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 txBox="1"/>
          <p:nvPr>
            <p:ph type="title"/>
          </p:nvPr>
        </p:nvSpPr>
        <p:spPr>
          <a:xfrm rot="-5400000">
            <a:off x="-2167503" y="2314869"/>
            <a:ext cx="5430816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C">
  <p:cSld name="Portada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403179" y="4631845"/>
            <a:ext cx="5670392" cy="752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20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837621" y="2224949"/>
            <a:ext cx="6321762" cy="242535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0" y="4563514"/>
            <a:ext cx="5991788" cy="83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7254" y="5608322"/>
            <a:ext cx="3291469" cy="135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-1" y="4745384"/>
            <a:ext cx="2113687" cy="835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4"/>
          <p:cNvSpPr txBox="1"/>
          <p:nvPr>
            <p:ph type="ctrTitle"/>
          </p:nvPr>
        </p:nvSpPr>
        <p:spPr>
          <a:xfrm>
            <a:off x="403179" y="1325722"/>
            <a:ext cx="6853485" cy="3193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b="1" sz="4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roducción_A">
  <p:cSld name="1_Introducción_A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180842" y="1159729"/>
            <a:ext cx="7456652" cy="5250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18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727469" y="3"/>
            <a:ext cx="7910025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/>
          <p:nvPr/>
        </p:nvSpPr>
        <p:spPr>
          <a:xfrm rot="5400000">
            <a:off x="-45856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0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 rot="5400000">
            <a:off x="542517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troducción_A">
  <p:cSld name="2_Introducción_A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idx="1" type="body"/>
          </p:nvPr>
        </p:nvSpPr>
        <p:spPr>
          <a:xfrm>
            <a:off x="1180842" y="2073939"/>
            <a:ext cx="7456652" cy="433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18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50" name="Google Shape;50;p6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/>
          <p:nvPr/>
        </p:nvSpPr>
        <p:spPr>
          <a:xfrm>
            <a:off x="727469" y="3"/>
            <a:ext cx="7910025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 rot="5400000">
            <a:off x="-45856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0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 rot="5400000">
            <a:off x="542517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6"/>
          <p:cNvSpPr txBox="1"/>
          <p:nvPr>
            <p:ph idx="2" type="body"/>
          </p:nvPr>
        </p:nvSpPr>
        <p:spPr>
          <a:xfrm>
            <a:off x="1181100" y="1111250"/>
            <a:ext cx="7456488" cy="842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800"/>
              </a:spcBef>
              <a:spcAft>
                <a:spcPts val="0"/>
              </a:spcAft>
              <a:buSzPts val="20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ción_A">
  <p:cSld name="Introducción_A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idx="1" type="body"/>
          </p:nvPr>
        </p:nvSpPr>
        <p:spPr>
          <a:xfrm>
            <a:off x="976488" y="2344595"/>
            <a:ext cx="7373862" cy="123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18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7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/>
          <p:nvPr/>
        </p:nvSpPr>
        <p:spPr>
          <a:xfrm flipH="1" rot="10800000">
            <a:off x="5329646" y="3711515"/>
            <a:ext cx="3013270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727469" y="3"/>
            <a:ext cx="7910025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7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/>
          <p:nvPr/>
        </p:nvSpPr>
        <p:spPr>
          <a:xfrm rot="5400000">
            <a:off x="-45856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0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/>
          <p:nvPr/>
        </p:nvSpPr>
        <p:spPr>
          <a:xfrm rot="5400000">
            <a:off x="542517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n y texto explicativo">
  <p:cSld name="1_Imagen y texto explicativ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8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1263629" y="259882"/>
            <a:ext cx="7281268" cy="6088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75" name="Google Shape;75;p8"/>
          <p:cNvSpPr/>
          <p:nvPr/>
        </p:nvSpPr>
        <p:spPr>
          <a:xfrm>
            <a:off x="1" y="-1"/>
            <a:ext cx="1055292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" y="5698808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-1" y="5920165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8" name="Google Shape;7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956" y="6064588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>
            <p:ph type="title"/>
          </p:nvPr>
        </p:nvSpPr>
        <p:spPr>
          <a:xfrm rot="-5400000">
            <a:off x="-2167503" y="2314869"/>
            <a:ext cx="5430816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ítulo y texto">
  <p:cSld name="Subtítulo y text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9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/>
          <p:nvPr/>
        </p:nvSpPr>
        <p:spPr>
          <a:xfrm>
            <a:off x="1257300" y="1307940"/>
            <a:ext cx="3479592" cy="724634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727469" y="3"/>
            <a:ext cx="7910025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"/>
          <p:cNvSpPr/>
          <p:nvPr/>
        </p:nvSpPr>
        <p:spPr>
          <a:xfrm rot="5400000">
            <a:off x="-45856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0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 rot="5400000">
            <a:off x="542517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1311368" y="1355447"/>
            <a:ext cx="3347131" cy="643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2" type="body"/>
          </p:nvPr>
        </p:nvSpPr>
        <p:spPr>
          <a:xfrm>
            <a:off x="1286504" y="2073939"/>
            <a:ext cx="7456652" cy="4131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18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trada de sección">
  <p:cSld name="Entrada de secció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4866715" y="1291800"/>
            <a:ext cx="3226961" cy="782141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4" name="Google Shape;94;p10"/>
          <p:cNvSpPr/>
          <p:nvPr/>
        </p:nvSpPr>
        <p:spPr>
          <a:xfrm>
            <a:off x="202827" y="497390"/>
            <a:ext cx="4663888" cy="6222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" name="Google Shape;95;p10"/>
          <p:cNvSpPr/>
          <p:nvPr>
            <p:ph idx="2" type="pic"/>
          </p:nvPr>
        </p:nvSpPr>
        <p:spPr>
          <a:xfrm>
            <a:off x="361244" y="1114501"/>
            <a:ext cx="4316717" cy="5455632"/>
          </a:xfrm>
          <a:prstGeom prst="rect">
            <a:avLst/>
          </a:prstGeom>
          <a:noFill/>
          <a:ln>
            <a:noFill/>
          </a:ln>
        </p:spPr>
      </p:sp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7215" r="7216" t="0"/>
          <a:stretch/>
        </p:blipFill>
        <p:spPr>
          <a:xfrm>
            <a:off x="-2731332" y="-5385313"/>
            <a:ext cx="3917393" cy="475042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/>
          <p:nvPr/>
        </p:nvSpPr>
        <p:spPr>
          <a:xfrm>
            <a:off x="8812429" y="2073939"/>
            <a:ext cx="238974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spcBef>
                <a:spcPts val="0"/>
              </a:spcBef>
              <a:buNone/>
              <a:defRPr b="1" i="0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0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0"/>
          <p:cNvSpPr/>
          <p:nvPr/>
        </p:nvSpPr>
        <p:spPr>
          <a:xfrm>
            <a:off x="2028826" y="3"/>
            <a:ext cx="6608669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2443164" y="55758"/>
            <a:ext cx="5345992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 rot="5400000">
            <a:off x="8151794" y="45920"/>
            <a:ext cx="1055294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5751" y="190344"/>
            <a:ext cx="747382" cy="7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 rot="5400000">
            <a:off x="7566468" y="416970"/>
            <a:ext cx="1055294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5055134" y="2221562"/>
            <a:ext cx="3623529" cy="3976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3" type="body"/>
          </p:nvPr>
        </p:nvSpPr>
        <p:spPr>
          <a:xfrm>
            <a:off x="4916141" y="1372023"/>
            <a:ext cx="3116724" cy="643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i="0" sz="3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199" y="2209802"/>
            <a:ext cx="6508377" cy="3916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198659" y="6356352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00" u="none" cap="none" strike="noStrik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74813" y="6356352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00" u="none" cap="none" strike="noStrik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256495" y="361018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_wLMF0hWutw" TargetMode="External"/><Relationship Id="rId4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POXc_c9bng4" TargetMode="External"/><Relationship Id="rId4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Zxy66Q6FgnY" TargetMode="External"/><Relationship Id="rId4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>
            <p:ph type="ctrTitle"/>
          </p:nvPr>
        </p:nvSpPr>
        <p:spPr>
          <a:xfrm>
            <a:off x="997940" y="206152"/>
            <a:ext cx="65838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DESARROLLO DE INTERFACES DE USUARIO PARA REALIDAD EXTENDIDA CON CONTROL POR GESTOS</a:t>
            </a:r>
            <a:endParaRPr sz="3300"/>
          </a:p>
        </p:txBody>
      </p:sp>
      <p:sp>
        <p:nvSpPr>
          <p:cNvPr id="301" name="Google Shape;301;p25"/>
          <p:cNvSpPr txBox="1"/>
          <p:nvPr>
            <p:ph idx="1" type="subTitle"/>
          </p:nvPr>
        </p:nvSpPr>
        <p:spPr>
          <a:xfrm>
            <a:off x="616370" y="3933700"/>
            <a:ext cx="56703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AUTOR: Sánchez Santos, Alberto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TUTOR:  Moreno Lumbreras , David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 txBox="1"/>
          <p:nvPr>
            <p:ph idx="12" type="sldNum"/>
          </p:nvPr>
        </p:nvSpPr>
        <p:spPr>
          <a:xfrm>
            <a:off x="8678664" y="3320264"/>
            <a:ext cx="50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34"/>
          <p:cNvSpPr txBox="1"/>
          <p:nvPr>
            <p:ph idx="11" type="ftr"/>
          </p:nvPr>
        </p:nvSpPr>
        <p:spPr>
          <a:xfrm>
            <a:off x="3070761" y="6465654"/>
            <a:ext cx="600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Versión Final – Rediseño completo</a:t>
            </a:r>
            <a:r>
              <a:rPr lang="en-US"/>
              <a:t>]</a:t>
            </a:r>
            <a:endParaRPr/>
          </a:p>
        </p:txBody>
      </p:sp>
      <p:sp>
        <p:nvSpPr>
          <p:cNvPr id="391" name="Google Shape;391;p34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Versión Final – Rediseño completo</a:t>
            </a:r>
            <a:endParaRPr/>
          </a:p>
        </p:txBody>
      </p:sp>
      <p:sp>
        <p:nvSpPr>
          <p:cNvPr id="392" name="Google Shape;392;p34"/>
          <p:cNvSpPr txBox="1"/>
          <p:nvPr/>
        </p:nvSpPr>
        <p:spPr>
          <a:xfrm>
            <a:off x="4963625" y="2938650"/>
            <a:ext cx="26721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Nueva forma de </a:t>
            </a: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declaración</a:t>
            </a: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de JSON generador del </a:t>
            </a: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menú</a:t>
            </a:r>
            <a:endParaRPr b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50" y="1389675"/>
            <a:ext cx="3188975" cy="51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/>
          <p:nvPr/>
        </p:nvSpPr>
        <p:spPr>
          <a:xfrm>
            <a:off x="587075" y="1389675"/>
            <a:ext cx="3333600" cy="5318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/>
          <p:nvPr>
            <p:ph idx="12" type="sldNum"/>
          </p:nvPr>
        </p:nvSpPr>
        <p:spPr>
          <a:xfrm>
            <a:off x="8678664" y="3320264"/>
            <a:ext cx="50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35"/>
          <p:cNvSpPr txBox="1"/>
          <p:nvPr>
            <p:ph idx="11" type="ftr"/>
          </p:nvPr>
        </p:nvSpPr>
        <p:spPr>
          <a:xfrm>
            <a:off x="3070761" y="6465654"/>
            <a:ext cx="600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Versión Final – Rediseño completo</a:t>
            </a:r>
            <a:r>
              <a:rPr lang="en-US"/>
              <a:t>]</a:t>
            </a:r>
            <a:endParaRPr/>
          </a:p>
        </p:txBody>
      </p:sp>
      <p:sp>
        <p:nvSpPr>
          <p:cNvPr id="401" name="Google Shape;401;p35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Versión Final – Rediseño completo</a:t>
            </a:r>
            <a:endParaRPr/>
          </a:p>
        </p:txBody>
      </p:sp>
      <p:pic>
        <p:nvPicPr>
          <p:cNvPr id="402" name="Google Shape;4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725" y="1338800"/>
            <a:ext cx="4139250" cy="46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/>
        </p:nvSpPr>
        <p:spPr>
          <a:xfrm>
            <a:off x="790275" y="2862300"/>
            <a:ext cx="26721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Nuevo sistema de </a:t>
            </a: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interacción</a:t>
            </a: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con la punta del dedo </a:t>
            </a: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índice</a:t>
            </a:r>
            <a:endParaRPr b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>
            <p:ph idx="12" type="sldNum"/>
          </p:nvPr>
        </p:nvSpPr>
        <p:spPr>
          <a:xfrm>
            <a:off x="8678664" y="3320264"/>
            <a:ext cx="50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36"/>
          <p:cNvSpPr txBox="1"/>
          <p:nvPr>
            <p:ph idx="11" type="ftr"/>
          </p:nvPr>
        </p:nvSpPr>
        <p:spPr>
          <a:xfrm>
            <a:off x="3070761" y="6465654"/>
            <a:ext cx="600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[Versión Final – Rediseño completo]</a:t>
            </a:r>
            <a:endParaRPr/>
          </a:p>
        </p:txBody>
      </p:sp>
      <p:sp>
        <p:nvSpPr>
          <p:cNvPr id="410" name="Google Shape;410;p36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Versión Final – Rediseño completo</a:t>
            </a:r>
            <a:endParaRPr/>
          </a:p>
        </p:txBody>
      </p:sp>
      <p:pic>
        <p:nvPicPr>
          <p:cNvPr id="411" name="Google Shape;4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590" y="3023400"/>
            <a:ext cx="3616257" cy="20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/>
          <p:cNvPicPr preferRelativeResize="0"/>
          <p:nvPr/>
        </p:nvPicPr>
        <p:blipFill rotWithShape="1">
          <a:blip r:embed="rId4">
            <a:alphaModFix/>
          </a:blip>
          <a:srcRect b="1970" l="4380" r="10053" t="0"/>
          <a:stretch/>
        </p:blipFill>
        <p:spPr>
          <a:xfrm>
            <a:off x="158875" y="3163349"/>
            <a:ext cx="3338075" cy="20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6"/>
          <p:cNvSpPr/>
          <p:nvPr/>
        </p:nvSpPr>
        <p:spPr>
          <a:xfrm>
            <a:off x="3627625" y="3679925"/>
            <a:ext cx="1212300" cy="82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001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3311275" y="1771163"/>
            <a:ext cx="184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EVOLUCIÓN</a:t>
            </a:r>
            <a:endParaRPr b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/>
          <p:nvPr>
            <p:ph idx="12" type="sldNum"/>
          </p:nvPr>
        </p:nvSpPr>
        <p:spPr>
          <a:xfrm>
            <a:off x="8678664" y="3320264"/>
            <a:ext cx="50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37"/>
          <p:cNvSpPr txBox="1"/>
          <p:nvPr>
            <p:ph idx="11" type="ftr"/>
          </p:nvPr>
        </p:nvSpPr>
        <p:spPr>
          <a:xfrm>
            <a:off x="3070761" y="6465654"/>
            <a:ext cx="600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[Demos]</a:t>
            </a:r>
            <a:endParaRPr/>
          </a:p>
        </p:txBody>
      </p:sp>
      <p:sp>
        <p:nvSpPr>
          <p:cNvPr id="421" name="Google Shape;421;p37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Demo Desierto</a:t>
            </a:r>
            <a:endParaRPr/>
          </a:p>
        </p:txBody>
      </p:sp>
      <p:pic>
        <p:nvPicPr>
          <p:cNvPr id="422" name="Google Shape;422;p37" title="Demo 2 : Desiert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25" y="1682351"/>
            <a:ext cx="7238275" cy="40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38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Demos</a:t>
            </a:r>
            <a:r>
              <a:rPr lang="en-US"/>
              <a:t>]</a:t>
            </a:r>
            <a:endParaRPr/>
          </a:p>
        </p:txBody>
      </p:sp>
      <p:sp>
        <p:nvSpPr>
          <p:cNvPr id="429" name="Google Shape;429;p38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Demo Habitación</a:t>
            </a:r>
            <a:endParaRPr/>
          </a:p>
        </p:txBody>
      </p:sp>
      <p:pic>
        <p:nvPicPr>
          <p:cNvPr id="430" name="Google Shape;430;p38" title="Demo : Diseñador de Habitacion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75" y="1786291"/>
            <a:ext cx="7105800" cy="399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/>
          <p:nvPr>
            <p:ph idx="12" type="sldNum"/>
          </p:nvPr>
        </p:nvSpPr>
        <p:spPr>
          <a:xfrm>
            <a:off x="8678664" y="3320264"/>
            <a:ext cx="50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39"/>
          <p:cNvSpPr txBox="1"/>
          <p:nvPr>
            <p:ph idx="11" type="ftr"/>
          </p:nvPr>
        </p:nvSpPr>
        <p:spPr>
          <a:xfrm>
            <a:off x="3070761" y="6465654"/>
            <a:ext cx="600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Demos</a:t>
            </a:r>
            <a:r>
              <a:rPr lang="en-US"/>
              <a:t>]</a:t>
            </a:r>
            <a:endParaRPr/>
          </a:p>
        </p:txBody>
      </p:sp>
      <p:sp>
        <p:nvSpPr>
          <p:cNvPr id="437" name="Google Shape;437;p39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Demo Habitación AR</a:t>
            </a:r>
            <a:endParaRPr/>
          </a:p>
        </p:txBody>
      </p:sp>
      <p:pic>
        <p:nvPicPr>
          <p:cNvPr id="438" name="Google Shape;438;p39" title="Demo 3 : Design room A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950" y="1772837"/>
            <a:ext cx="7153642" cy="402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idx="12" type="sldNum"/>
          </p:nvPr>
        </p:nvSpPr>
        <p:spPr>
          <a:xfrm>
            <a:off x="8678664" y="3320264"/>
            <a:ext cx="50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40"/>
          <p:cNvSpPr txBox="1"/>
          <p:nvPr>
            <p:ph idx="11" type="ftr"/>
          </p:nvPr>
        </p:nvSpPr>
        <p:spPr>
          <a:xfrm>
            <a:off x="3070761" y="6465654"/>
            <a:ext cx="600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Conclusiones y Resultados</a:t>
            </a:r>
            <a:r>
              <a:rPr lang="en-US"/>
              <a:t>]</a:t>
            </a:r>
            <a:endParaRPr/>
          </a:p>
        </p:txBody>
      </p:sp>
      <p:sp>
        <p:nvSpPr>
          <p:cNvPr id="445" name="Google Shape;445;p40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Conclusiones y Resultados</a:t>
            </a:r>
            <a:endParaRPr/>
          </a:p>
        </p:txBody>
      </p:sp>
      <p:sp>
        <p:nvSpPr>
          <p:cNvPr id="446" name="Google Shape;446;p40"/>
          <p:cNvSpPr txBox="1"/>
          <p:nvPr/>
        </p:nvSpPr>
        <p:spPr>
          <a:xfrm>
            <a:off x="4822275" y="2096750"/>
            <a:ext cx="3322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Librería funcional y escalable.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Interacción natural sin controladores.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Compatible con múltiples escenarios y dispositivos XR.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Disponible como herramienta abierta y documentada.</a:t>
            </a:r>
            <a:endParaRPr sz="1500"/>
          </a:p>
        </p:txBody>
      </p:sp>
      <p:sp>
        <p:nvSpPr>
          <p:cNvPr id="447" name="Google Shape;447;p40"/>
          <p:cNvSpPr txBox="1"/>
          <p:nvPr/>
        </p:nvSpPr>
        <p:spPr>
          <a:xfrm>
            <a:off x="755050" y="1437200"/>
            <a:ext cx="3180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Resultados</a:t>
            </a:r>
            <a:endParaRPr b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241750" y="1981400"/>
            <a:ext cx="3589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Objetivos alcanzados.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Mejora de la experiencia inmersiva en XR.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Potencial para integrar más gestos o IA en interacción futura.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Ampliación del sistema a entornos educativos, industriales o médicos.</a:t>
            </a:r>
            <a:endParaRPr sz="1500"/>
          </a:p>
        </p:txBody>
      </p:sp>
      <p:sp>
        <p:nvSpPr>
          <p:cNvPr id="449" name="Google Shape;449;p40"/>
          <p:cNvSpPr txBox="1"/>
          <p:nvPr/>
        </p:nvSpPr>
        <p:spPr>
          <a:xfrm>
            <a:off x="5357775" y="1437200"/>
            <a:ext cx="3180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750" y="4590350"/>
            <a:ext cx="2126275" cy="21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/>
        </p:nvSpPr>
        <p:spPr>
          <a:xfrm>
            <a:off x="487850" y="1740250"/>
            <a:ext cx="79932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"Construir herramientas accesibles hoy es abrir las puertas a la innovación del mañana."</a:t>
            </a:r>
            <a:endParaRPr i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Gracias por su atención</a:t>
            </a:r>
            <a:endParaRPr b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1180842" y="1159729"/>
            <a:ext cx="7456800" cy="5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Contexto y Motivación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del Proyecto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Utilizadas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 (Sprints)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 – Primeros prototipos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Evolución hacia el Menú Dinámico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Versión Final – Rediseño completo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 y Casos de Uso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Conclusiones y Resultados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26"/>
          <p:cNvSpPr txBox="1"/>
          <p:nvPr>
            <p:ph idx="11" type="ftr"/>
          </p:nvPr>
        </p:nvSpPr>
        <p:spPr>
          <a:xfrm>
            <a:off x="3070761" y="6465654"/>
            <a:ext cx="600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[Indice]</a:t>
            </a:r>
            <a:endParaRPr/>
          </a:p>
        </p:txBody>
      </p:sp>
      <p:sp>
        <p:nvSpPr>
          <p:cNvPr id="309" name="Google Shape;309;p26"/>
          <p:cNvSpPr txBox="1"/>
          <p:nvPr>
            <p:ph type="title"/>
          </p:nvPr>
        </p:nvSpPr>
        <p:spPr>
          <a:xfrm>
            <a:off x="1264734" y="55758"/>
            <a:ext cx="7105650" cy="10482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Indice</a:t>
            </a:r>
            <a:endParaRPr/>
          </a:p>
        </p:txBody>
      </p:sp>
      <p:pic>
        <p:nvPicPr>
          <p:cNvPr id="310" name="Google Shape;310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435" r="10443" t="0"/>
          <a:stretch/>
        </p:blipFill>
        <p:spPr>
          <a:xfrm>
            <a:off x="6285999" y="2156359"/>
            <a:ext cx="2130726" cy="26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idx="1" type="body"/>
          </p:nvPr>
        </p:nvSpPr>
        <p:spPr>
          <a:xfrm>
            <a:off x="490675" y="1529900"/>
            <a:ext cx="7973400" cy="21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•</a:t>
            </a:r>
            <a:r>
              <a:rPr lang="en-US" sz="1900"/>
              <a:t> La interacción en entornos XR está en auge.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• A-Frame es popular pero carece de menús reutilizables y personalizables.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900"/>
              <a:t>• Necesidad de herramientas accesibles para desarrolladores que no dominen motores gráficos complejos.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p27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Contexto y Motivación</a:t>
            </a:r>
            <a:r>
              <a:rPr lang="en-US"/>
              <a:t>]</a:t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Contexto y Motivación</a:t>
            </a:r>
            <a:endParaRPr/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600" y="3173350"/>
            <a:ext cx="5539999" cy="329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28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Objetivo del Proyecto</a:t>
            </a:r>
            <a:endParaRPr/>
          </a:p>
        </p:txBody>
      </p:sp>
      <p:sp>
        <p:nvSpPr>
          <p:cNvPr id="326" name="Google Shape;326;p28"/>
          <p:cNvSpPr txBox="1"/>
          <p:nvPr>
            <p:ph idx="11" type="ftr"/>
          </p:nvPr>
        </p:nvSpPr>
        <p:spPr>
          <a:xfrm>
            <a:off x="3178086" y="6408554"/>
            <a:ext cx="600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Objetivo del Proyecto</a:t>
            </a:r>
            <a:r>
              <a:rPr lang="en-US"/>
              <a:t>]</a:t>
            </a:r>
            <a:endParaRPr/>
          </a:p>
        </p:txBody>
      </p:sp>
      <p:sp>
        <p:nvSpPr>
          <p:cNvPr id="327" name="Google Shape;327;p28"/>
          <p:cNvSpPr txBox="1"/>
          <p:nvPr/>
        </p:nvSpPr>
        <p:spPr>
          <a:xfrm>
            <a:off x="828450" y="1593275"/>
            <a:ext cx="71058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Objetivo General</a:t>
            </a:r>
            <a:endParaRPr b="1" sz="21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Desarrollar una librería de menús interactivos, modulares y personalizables para XR usando A-Frame.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1108200" y="3094775"/>
            <a:ext cx="6927600" cy="2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Objetivo Específicos</a:t>
            </a:r>
            <a:endParaRPr b="1" sz="21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Interacción por gestos.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Compatibilidad con dispositivos XR.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Integración sencilla mediante JSON y npm.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Código abierto y bien documentado.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29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Inversión en I+D</a:t>
            </a:r>
            <a:r>
              <a:rPr lang="en-US"/>
              <a:t>]</a:t>
            </a:r>
            <a:endParaRPr/>
          </a:p>
        </p:txBody>
      </p:sp>
      <p:sp>
        <p:nvSpPr>
          <p:cNvPr id="335" name="Google Shape;335;p29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Tecnologías Utilizadas</a:t>
            </a: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446750" y="1431325"/>
            <a:ext cx="71058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HTML / JavaScript / DOM</a:t>
            </a:r>
            <a:br>
              <a:rPr b="1" lang="en-US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A-Frame</a:t>
            </a:r>
            <a:r>
              <a:rPr lang="en-US" sz="1600">
                <a:solidFill>
                  <a:schemeClr val="dk1"/>
                </a:solidFill>
              </a:rPr>
              <a:t>: motor base para la VR/XR en navegador.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JSON</a:t>
            </a:r>
            <a:r>
              <a:rPr lang="en-US" sz="1600">
                <a:solidFill>
                  <a:schemeClr val="dk1"/>
                </a:solidFill>
              </a:rPr>
              <a:t>: definición externa de menús.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Meta Quest 2</a:t>
            </a:r>
            <a:r>
              <a:rPr lang="en-US" sz="1600">
                <a:solidFill>
                  <a:schemeClr val="dk1"/>
                </a:solidFill>
              </a:rPr>
              <a:t>: pruebas funcionales con seguimiento de manos.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Visual Studio Code / GitHub / LaTeX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b="23055" l="1795" r="71290" t="27658"/>
          <a:stretch/>
        </p:blipFill>
        <p:spPr>
          <a:xfrm>
            <a:off x="2787875" y="3896459"/>
            <a:ext cx="1501352" cy="183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 b="25395" l="27268" r="48421" t="32613"/>
          <a:stretch/>
        </p:blipFill>
        <p:spPr>
          <a:xfrm>
            <a:off x="4467375" y="4021688"/>
            <a:ext cx="1374152" cy="158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3">
            <a:alphaModFix/>
          </a:blip>
          <a:srcRect b="26327" l="51452" r="27113" t="25514"/>
          <a:stretch/>
        </p:blipFill>
        <p:spPr>
          <a:xfrm>
            <a:off x="2990362" y="5215800"/>
            <a:ext cx="1096366" cy="16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 rotWithShape="1">
          <a:blip r:embed="rId3">
            <a:alphaModFix/>
          </a:blip>
          <a:srcRect b="29028" l="72883" r="3734" t="22816"/>
          <a:stretch/>
        </p:blipFill>
        <p:spPr>
          <a:xfrm>
            <a:off x="4556450" y="5188575"/>
            <a:ext cx="1195999" cy="164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30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Indicadores de innovación</a:t>
            </a:r>
            <a:r>
              <a:rPr lang="en-US"/>
              <a:t>]</a:t>
            </a:r>
            <a:endParaRPr/>
          </a:p>
        </p:txBody>
      </p:sp>
      <p:sp>
        <p:nvSpPr>
          <p:cNvPr id="348" name="Google Shape;348;p30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Metodología (Sprints)</a:t>
            </a:r>
            <a:endParaRPr/>
          </a:p>
        </p:txBody>
      </p:sp>
      <p:pic>
        <p:nvPicPr>
          <p:cNvPr id="349" name="Google Shape;349;p30"/>
          <p:cNvPicPr preferRelativeResize="0"/>
          <p:nvPr/>
        </p:nvPicPr>
        <p:blipFill rotWithShape="1">
          <a:blip r:embed="rId3">
            <a:alphaModFix/>
          </a:blip>
          <a:srcRect b="0" l="0" r="-1276" t="19871"/>
          <a:stretch/>
        </p:blipFill>
        <p:spPr>
          <a:xfrm>
            <a:off x="556575" y="1924100"/>
            <a:ext cx="7813951" cy="412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Desarrollo – Primeros prototipos</a:t>
            </a:r>
            <a:r>
              <a:rPr lang="en-US"/>
              <a:t>]</a:t>
            </a:r>
            <a:endParaRPr/>
          </a:p>
        </p:txBody>
      </p:sp>
      <p:sp>
        <p:nvSpPr>
          <p:cNvPr id="356" name="Google Shape;356;p31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31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Desarrollo – Primeros prototipos</a:t>
            </a:r>
            <a:endParaRPr sz="3500"/>
          </a:p>
        </p:txBody>
      </p:sp>
      <p:sp>
        <p:nvSpPr>
          <p:cNvPr id="358" name="Google Shape;358;p31"/>
          <p:cNvSpPr txBox="1"/>
          <p:nvPr/>
        </p:nvSpPr>
        <p:spPr>
          <a:xfrm>
            <a:off x="5997225" y="4898038"/>
            <a:ext cx="192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Entorno base</a:t>
            </a:r>
            <a:endParaRPr b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9" name="Google Shape;3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25" y="4235600"/>
            <a:ext cx="4338725" cy="21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1"/>
          <p:cNvSpPr/>
          <p:nvPr/>
        </p:nvSpPr>
        <p:spPr>
          <a:xfrm rot="10800000">
            <a:off x="5027175" y="4700950"/>
            <a:ext cx="3282600" cy="966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4">
            <a:alphaModFix/>
          </a:blip>
          <a:srcRect b="6444" l="0" r="0" t="12393"/>
          <a:stretch/>
        </p:blipFill>
        <p:spPr>
          <a:xfrm>
            <a:off x="5002400" y="1333800"/>
            <a:ext cx="2392775" cy="26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1"/>
          <p:cNvSpPr txBox="1"/>
          <p:nvPr/>
        </p:nvSpPr>
        <p:spPr>
          <a:xfrm>
            <a:off x="1442200" y="225620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Ejemplo </a:t>
            </a: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básico</a:t>
            </a:r>
            <a:endParaRPr b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781225" y="2059088"/>
            <a:ext cx="3282600" cy="966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idx="11" type="ftr"/>
          </p:nvPr>
        </p:nvSpPr>
        <p:spPr>
          <a:xfrm>
            <a:off x="3070761" y="6465654"/>
            <a:ext cx="6007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Evolución hacia el Menú Dinámico</a:t>
            </a:r>
            <a:r>
              <a:rPr lang="en-US"/>
              <a:t>]</a:t>
            </a:r>
            <a:endParaRPr/>
          </a:p>
        </p:txBody>
      </p:sp>
      <p:sp>
        <p:nvSpPr>
          <p:cNvPr id="369" name="Google Shape;369;p32"/>
          <p:cNvSpPr txBox="1"/>
          <p:nvPr>
            <p:ph idx="12" type="sldNum"/>
          </p:nvPr>
        </p:nvSpPr>
        <p:spPr>
          <a:xfrm>
            <a:off x="8678664" y="3320264"/>
            <a:ext cx="5065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32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Evolución hacia el Menú Dinámico</a:t>
            </a:r>
            <a:endParaRPr sz="3500"/>
          </a:p>
        </p:txBody>
      </p:sp>
      <p:pic>
        <p:nvPicPr>
          <p:cNvPr id="371" name="Google Shape;371;p32"/>
          <p:cNvPicPr preferRelativeResize="0"/>
          <p:nvPr/>
        </p:nvPicPr>
        <p:blipFill rotWithShape="1">
          <a:blip r:embed="rId3">
            <a:alphaModFix/>
          </a:blip>
          <a:srcRect b="4881" l="0" r="0" t="2138"/>
          <a:stretch/>
        </p:blipFill>
        <p:spPr>
          <a:xfrm>
            <a:off x="114250" y="1402425"/>
            <a:ext cx="2317375" cy="51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/>
          <p:nvPr/>
        </p:nvSpPr>
        <p:spPr>
          <a:xfrm>
            <a:off x="332250" y="1364250"/>
            <a:ext cx="2201100" cy="5343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 rotWithShape="1">
          <a:blip r:embed="rId4">
            <a:alphaModFix/>
          </a:blip>
          <a:srcRect b="1970" l="4380" r="10053" t="0"/>
          <a:stretch/>
        </p:blipFill>
        <p:spPr>
          <a:xfrm>
            <a:off x="4564675" y="2845196"/>
            <a:ext cx="4176350" cy="253677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4932375" y="1486900"/>
            <a:ext cx="29646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Prototipo de menú</a:t>
            </a:r>
            <a:endParaRPr b="1"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2533338" y="3621775"/>
            <a:ext cx="1929600" cy="662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idx="12" type="sldNum"/>
          </p:nvPr>
        </p:nvSpPr>
        <p:spPr>
          <a:xfrm>
            <a:off x="8678664" y="3320264"/>
            <a:ext cx="50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33"/>
          <p:cNvSpPr txBox="1"/>
          <p:nvPr>
            <p:ph idx="11" type="ftr"/>
          </p:nvPr>
        </p:nvSpPr>
        <p:spPr>
          <a:xfrm>
            <a:off x="3070761" y="6465654"/>
            <a:ext cx="600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Versión Final – Rediseño completo</a:t>
            </a:r>
            <a:r>
              <a:rPr lang="en-US"/>
              <a:t>]</a:t>
            </a:r>
            <a:endParaRPr/>
          </a:p>
        </p:txBody>
      </p:sp>
      <p:sp>
        <p:nvSpPr>
          <p:cNvPr id="382" name="Google Shape;382;p33"/>
          <p:cNvSpPr txBox="1"/>
          <p:nvPr>
            <p:ph type="title"/>
          </p:nvPr>
        </p:nvSpPr>
        <p:spPr>
          <a:xfrm>
            <a:off x="1264734" y="55758"/>
            <a:ext cx="71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Versión Final – Rediseño completo</a:t>
            </a:r>
            <a:endParaRPr/>
          </a:p>
        </p:txBody>
      </p:sp>
      <p:sp>
        <p:nvSpPr>
          <p:cNvPr id="383" name="Google Shape;383;p33"/>
          <p:cNvSpPr txBox="1"/>
          <p:nvPr/>
        </p:nvSpPr>
        <p:spPr>
          <a:xfrm>
            <a:off x="217725" y="2073450"/>
            <a:ext cx="3829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Nuevo sistema con submenús enlazados.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Nuevo sistema de interaccion con los botones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Menús y navegación definidos en JSON.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Mejora visual con rounded-plane y botones con imágenes.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137" y="2471200"/>
            <a:ext cx="4459925" cy="25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antilla-PowerPoint-URJConline">
  <a:themeElements>
    <a:clrScheme name="URJC online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CB0017"/>
      </a:accent1>
      <a:accent2>
        <a:srgbClr val="49CFA3"/>
      </a:accent2>
      <a:accent3>
        <a:srgbClr val="3470B6"/>
      </a:accent3>
      <a:accent4>
        <a:srgbClr val="D8E639"/>
      </a:accent4>
      <a:accent5>
        <a:srgbClr val="424E5B"/>
      </a:accent5>
      <a:accent6>
        <a:srgbClr val="730E00"/>
      </a:accent6>
      <a:hlink>
        <a:srgbClr val="CB0017"/>
      </a:hlink>
      <a:folHlink>
        <a:srgbClr val="3470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